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loop100606.wav"/>
          </p:stSnd>
        </p:sndAc>
      </p:transition>
    </mc:Choice>
    <mc:Fallback xmlns="">
      <p:transition spd="slow">
        <p:sndAc>
          <p:stSnd>
            <p:snd r:embed="rId3" name="loop100606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loop100606.wav"/>
          </p:stSnd>
        </p:sndAc>
      </p:transition>
    </mc:Choice>
    <mc:Fallback xmlns="">
      <p:transition spd="slow">
        <p:sndAc>
          <p:stSnd>
            <p:snd r:embed="rId14" name="loop100606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kumimoji="1"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kumimoji="1"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5400" dirty="0"/>
              <a:t>まちがいさがし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 smtClean="0"/>
              <a:t>うわさのアハ体験！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549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2000">
        <p:sndAc>
          <p:stSnd>
            <p:snd r:embed="rId2" name="loop100606.wav"/>
          </p:stSnd>
        </p:sndAc>
      </p:transition>
    </mc:Choice>
    <mc:Fallback>
      <p:transition advClick="0" advTm="2000">
        <p:sndAc>
          <p:stSnd>
            <p:snd r:embed="rId2" name="loop100606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5301208"/>
            <a:ext cx="7520940" cy="548640"/>
          </a:xfrm>
        </p:spPr>
        <p:txBody>
          <a:bodyPr/>
          <a:lstStyle/>
          <a:p>
            <a:r>
              <a:rPr kumimoji="1" lang="ja-JP" altLang="en-US" dirty="0" smtClean="0"/>
              <a:t>第一問！どこかがゆっくりかわるよ！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49" y="260648"/>
            <a:ext cx="3450887" cy="4601183"/>
          </a:xfrm>
        </p:spPr>
      </p:pic>
      <p:pic>
        <p:nvPicPr>
          <p:cNvPr id="4" name="コンテンツ プレースホルダ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3450887" cy="460118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115616" y="5982969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第一問のこたえは、ようふくと手の形です！</a:t>
            </a:r>
            <a:endParaRPr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3635896" y="2924944"/>
            <a:ext cx="1800200" cy="16561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436096" y="832656"/>
            <a:ext cx="1800200" cy="16561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420144" y="1042026"/>
            <a:ext cx="1800200" cy="16561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3339640" y="1052736"/>
            <a:ext cx="508089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 smtClean="0"/>
              <a:t>つぎのもんだい！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7812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 advClick="0" advTm="6000">
        <p:sndAc>
          <p:stSnd>
            <p:snd r:embed="rId2" name="loop100606.wav"/>
          </p:stSnd>
        </p:sndAc>
      </p:transition>
    </mc:Choice>
    <mc:Fallback>
      <p:transition spd="slow" advClick="0" advTm="6000">
        <p:sndAc>
          <p:stSnd>
            <p:snd r:embed="rId2" name="loop100606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3" grpId="0" animBg="1"/>
      <p:bldP spid="3" grpId="1" animBg="1"/>
      <p:bldP spid="9" grpId="0" animBg="1"/>
      <p:bldP spid="9" grpId="1" animBg="1"/>
      <p:bldP spid="11" grpId="0" animBg="1"/>
      <p:bldP spid="11" grpId="1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5301208"/>
            <a:ext cx="7520940" cy="548640"/>
          </a:xfrm>
        </p:spPr>
        <p:txBody>
          <a:bodyPr/>
          <a:lstStyle/>
          <a:p>
            <a:r>
              <a:rPr kumimoji="1" lang="ja-JP" altLang="en-US" dirty="0" smtClean="0"/>
              <a:t>第二問！どこかがゆっくりかわるよ！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38" y="260649"/>
            <a:ext cx="6134909" cy="4601181"/>
          </a:xfrm>
        </p:spPr>
      </p:pic>
      <p:pic>
        <p:nvPicPr>
          <p:cNvPr id="4" name="コンテンツ プレースホルダ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0265"/>
            <a:ext cx="6190548" cy="4642911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115616" y="5982969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第二問のこたえは、ようふくと手の形です！</a:t>
            </a:r>
            <a:endParaRPr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5076056" y="3203916"/>
            <a:ext cx="1800200" cy="16561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339641" y="2132856"/>
            <a:ext cx="1800200" cy="16561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339640" y="1052736"/>
            <a:ext cx="508089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 smtClean="0"/>
              <a:t>おしまい！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2747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 advClick="0" advTm="6000">
        <p:sndAc>
          <p:stSnd>
            <p:snd r:embed="rId2" name="loop100606.wav"/>
          </p:stSnd>
        </p:sndAc>
      </p:transition>
    </mc:Choice>
    <mc:Fallback>
      <p:transition spd="slow" advClick="0" advTm="6000">
        <p:sndAc>
          <p:stSnd>
            <p:snd r:embed="rId2" name="loop100606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3" grpId="0" animBg="1"/>
      <p:bldP spid="3" grpId="1" animBg="1"/>
      <p:bldP spid="9" grpId="0" animBg="1"/>
      <p:bldP spid="9" grpId="1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ングル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90</TotalTime>
  <Words>62</Words>
  <Application>Microsoft Office PowerPoint</Application>
  <PresentationFormat>画面に合わせる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アングル</vt:lpstr>
      <vt:lpstr>まちがいさがし</vt:lpstr>
      <vt:lpstr>第一問！どこかがゆっくりかわるよ！</vt:lpstr>
      <vt:lpstr>第二問！どこかがゆっくりかわるよ！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笹山　愛美</dc:creator>
  <cp:lastModifiedBy>吹田市</cp:lastModifiedBy>
  <cp:revision>12</cp:revision>
  <dcterms:created xsi:type="dcterms:W3CDTF">2020-05-14T07:03:25Z</dcterms:created>
  <dcterms:modified xsi:type="dcterms:W3CDTF">2020-05-15T01:56:03Z</dcterms:modified>
</cp:coreProperties>
</file>